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1" d="100"/>
          <a:sy n="81" d="100"/>
        </p:scale>
        <p:origin x="-834" y="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87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799" cy="4587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1371600" y="1143000"/>
            <a:ext cx="4114800" cy="30860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43834543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Shape 87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1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7216725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10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1068763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11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4202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2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49951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3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098879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4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813886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5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368195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6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644019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7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5418514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8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4848340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9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503221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Объект с подписью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24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2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Заголовок и вертикальный текст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Вертикальный заголовок и текст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 rot="5400000">
            <a:off x="541337" y="190500"/>
            <a:ext cx="5851525" cy="6019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Титульный слайд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640"/>
              </a:spcBef>
              <a:buClr>
                <a:srgbClr val="888888"/>
              </a:buClr>
              <a:buFont typeface="Arial"/>
              <a:buNone/>
              <a:defRPr sz="3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ctr" rtl="0">
              <a:spcBef>
                <a:spcPts val="560"/>
              </a:spcBef>
              <a:buClr>
                <a:srgbClr val="888888"/>
              </a:buClr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ctr" rtl="0">
              <a:spcBef>
                <a:spcPts val="480"/>
              </a:spcBef>
              <a:buClr>
                <a:srgbClr val="888888"/>
              </a:buClr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Заголовок раздела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body" idx="1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360"/>
              </a:spcBef>
              <a:buClr>
                <a:srgbClr val="888888"/>
              </a:buClr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2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Два объекта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3335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3335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Сравнение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6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5875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6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5875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Только заголовок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Рисунок с подписью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67" name="Shape 67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640"/>
              </a:spcBef>
              <a:buClr>
                <a:schemeClr val="dk1"/>
              </a:buClr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560"/>
              </a:spcBef>
              <a:buClr>
                <a:schemeClr val="dk1"/>
              </a:buClr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24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2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>
            <a:alphaModFix/>
          </a:blip>
          <a:stretch>
            <a:fillRect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title"/>
          </p:nvPr>
        </p:nvSpPr>
        <p:spPr>
          <a:xfrm>
            <a:off x="3581889" y="2348880"/>
            <a:ext cx="2052228" cy="43204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0E6794"/>
              </a:buClr>
              <a:buSzPct val="25000"/>
              <a:buFont typeface="Verdana"/>
              <a:buNone/>
            </a:pPr>
            <a:r>
              <a:rPr lang="ru-RU" sz="2200" b="0" i="0" u="none" strike="noStrike" cap="none" dirty="0" smtClean="0">
                <a:solidFill>
                  <a:srgbClr val="0E6794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uk-UA" sz="2200" b="0" dirty="0" smtClean="0">
                <a:solidFill>
                  <a:srgbClr val="0E6794"/>
                </a:solidFill>
                <a:latin typeface="Verdana"/>
                <a:ea typeface="Verdana"/>
                <a:cs typeface="Verdana"/>
                <a:sym typeface="Verdana"/>
              </a:rPr>
              <a:t>96</a:t>
            </a:r>
            <a:endParaRPr lang="ru-RU" sz="2200" b="0" i="0" u="none" strike="noStrike" cap="none" dirty="0">
              <a:solidFill>
                <a:srgbClr val="0E6794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90" name="Shape 90"/>
          <p:cNvSpPr txBox="1"/>
          <p:nvPr/>
        </p:nvSpPr>
        <p:spPr>
          <a:xfrm>
            <a:off x="1691680" y="3068959"/>
            <a:ext cx="5616623" cy="115212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lvl="0" algn="ctr">
              <a:buClr>
                <a:srgbClr val="0E6794"/>
              </a:buClr>
              <a:buSzPct val="25000"/>
            </a:pPr>
            <a:r>
              <a:rPr lang="ru-RU" sz="2600" b="1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ЗАКЛИК </a:t>
            </a:r>
            <a:r>
              <a:rPr lang="ru-RU" sz="2600" b="1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ДО</a:t>
            </a:r>
            <a:br>
              <a:rPr lang="ru-RU" sz="2600" b="1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</a:br>
            <a:r>
              <a:rPr lang="ru-RU" sz="2600" b="1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ВШАНУВАННЯ </a:t>
            </a:r>
            <a:r>
              <a:rPr lang="ru-RU" sz="2600" b="1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ТА ПРОСЛАВЛЕННЯ ГОСПОДА</a:t>
            </a:r>
            <a:endParaRPr lang="ru-RU" sz="2600" b="1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503547" y="1556792"/>
            <a:ext cx="8280919" cy="324036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 </a:t>
            </a:r>
          </a:p>
          <a:p>
            <a:pPr lvl="0" algn="ctr">
              <a:buClr>
                <a:srgbClr val="0E6794"/>
              </a:buClr>
              <a:buSzPct val="25000"/>
            </a:pPr>
            <a:r>
              <a:rPr lang="ru-RU" sz="3600" dirty="0" err="1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сповістіть</a:t>
            </a:r>
            <a:r>
              <a:rPr lang="ru-RU" sz="36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6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між</a:t>
            </a:r>
            <a:r>
              <a:rPr lang="ru-RU" sz="36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народами: </a:t>
            </a:r>
            <a:r>
              <a:rPr lang="ru-RU" sz="36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Володарює</a:t>
            </a:r>
            <a:r>
              <a:rPr lang="ru-RU" sz="36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6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навіки</a:t>
            </a:r>
            <a:r>
              <a:rPr lang="ru-RU" sz="36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Господь! </a:t>
            </a:r>
            <a:r>
              <a:rPr lang="ru-RU" sz="36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/>
            </a:r>
            <a:br>
              <a:rPr lang="ru-RU" sz="36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</a:br>
            <a:r>
              <a:rPr lang="ru-RU" sz="3600" dirty="0" err="1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Він</a:t>
            </a:r>
            <a:r>
              <a:rPr lang="ru-RU" sz="36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6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вселенну</a:t>
            </a:r>
            <a:r>
              <a:rPr lang="ru-RU" sz="36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6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зміцнив</a:t>
            </a:r>
            <a:r>
              <a:rPr lang="ru-RU" sz="36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, </a:t>
            </a:r>
            <a:r>
              <a:rPr lang="ru-RU" sz="36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щоб</a:t>
            </a:r>
            <a:r>
              <a:rPr lang="ru-RU" sz="36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не </a:t>
            </a:r>
            <a:r>
              <a:rPr lang="ru-RU" sz="36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захиталась</a:t>
            </a:r>
            <a:r>
              <a:rPr lang="ru-RU" sz="36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, </a:t>
            </a:r>
            <a:r>
              <a:rPr lang="ru-RU" sz="36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Він</a:t>
            </a:r>
            <a:r>
              <a:rPr lang="ru-RU" sz="36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буде </a:t>
            </a:r>
            <a:r>
              <a:rPr lang="ru-RU" sz="36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судити</a:t>
            </a:r>
            <a:r>
              <a:rPr lang="ru-RU" sz="36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ЧОЛОВІКІВ справедливо! </a:t>
            </a:r>
            <a:endParaRPr lang="ru-RU" sz="36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97" name="Shape 97"/>
          <p:cNvSpPr txBox="1"/>
          <p:nvPr/>
        </p:nvSpPr>
        <p:spPr>
          <a:xfrm>
            <a:off x="3347864" y="5733255"/>
            <a:ext cx="2592287" cy="43204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0E6794"/>
              </a:buClr>
              <a:buSzPct val="25000"/>
              <a:buFont typeface="Verdana"/>
              <a:buNone/>
            </a:pPr>
            <a:r>
              <a:rPr lang="ru-RU" sz="2400" b="0" i="0" u="none" strike="noStrike" cap="none" dirty="0">
                <a:solidFill>
                  <a:srgbClr val="0E6794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uk-UA" sz="2400" dirty="0" smtClean="0">
                <a:solidFill>
                  <a:srgbClr val="0E6794"/>
                </a:solidFill>
                <a:latin typeface="Verdana"/>
                <a:ea typeface="Verdana"/>
                <a:cs typeface="Verdana"/>
                <a:sym typeface="Verdana"/>
              </a:rPr>
              <a:t>96</a:t>
            </a:r>
            <a:r>
              <a:rPr lang="ru-RU" sz="2400" b="0" i="0" u="none" strike="noStrike" cap="none" dirty="0" smtClean="0">
                <a:solidFill>
                  <a:srgbClr val="0E6794"/>
                </a:solidFill>
                <a:latin typeface="Verdana"/>
                <a:ea typeface="Verdana"/>
                <a:cs typeface="Verdana"/>
                <a:sym typeface="Verdana"/>
              </a:rPr>
              <a:t>:10</a:t>
            </a:r>
            <a:endParaRPr lang="ru-RU" sz="2400" b="0" i="0" u="none" strike="noStrike" cap="none" dirty="0">
              <a:solidFill>
                <a:srgbClr val="0E6794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3473244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503547" y="1700808"/>
            <a:ext cx="8280919" cy="295232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4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Verdana"/>
              <a:buNone/>
            </a:pPr>
            <a:r>
              <a:rPr lang="ru-RU" sz="2400" b="0" i="0" u="none" strike="noStrike" cap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 </a:t>
            </a:r>
          </a:p>
          <a:p>
            <a:pPr lvl="0" algn="ctr">
              <a:buClr>
                <a:srgbClr val="0E6794"/>
              </a:buClr>
              <a:buSzPct val="25000"/>
            </a:pPr>
            <a:r>
              <a:rPr lang="uk-UA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П</a:t>
            </a:r>
            <a:r>
              <a:rPr lang="ru-RU" sz="4000" dirty="0" err="1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еред</a:t>
            </a:r>
            <a:r>
              <a:rPr lang="ru-RU" sz="40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Господнім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лицем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, </a:t>
            </a: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бо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гряде </a:t>
            </a: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Він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, </a:t>
            </a: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бо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землю </a:t>
            </a: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судити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гряде, </a:t>
            </a: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Він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за </a:t>
            </a: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справедливістю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буде </a:t>
            </a: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судити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вселенну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, і </a:t>
            </a: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всі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душі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живі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по </a:t>
            </a: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правді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Своїй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! </a:t>
            </a:r>
          </a:p>
        </p:txBody>
      </p:sp>
      <p:sp>
        <p:nvSpPr>
          <p:cNvPr id="97" name="Shape 97"/>
          <p:cNvSpPr txBox="1"/>
          <p:nvPr/>
        </p:nvSpPr>
        <p:spPr>
          <a:xfrm>
            <a:off x="3347864" y="5733255"/>
            <a:ext cx="2592287" cy="43204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0E6794"/>
              </a:buClr>
              <a:buSzPct val="25000"/>
              <a:buFont typeface="Verdana"/>
              <a:buNone/>
            </a:pPr>
            <a:r>
              <a:rPr lang="ru-RU" sz="2400" b="0" i="0" u="none" strike="noStrike" cap="none" dirty="0">
                <a:solidFill>
                  <a:srgbClr val="0E6794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uk-UA" sz="2400" dirty="0" smtClean="0">
                <a:solidFill>
                  <a:srgbClr val="0E6794"/>
                </a:solidFill>
                <a:latin typeface="Verdana"/>
                <a:ea typeface="Verdana"/>
                <a:cs typeface="Verdana"/>
                <a:sym typeface="Verdana"/>
              </a:rPr>
              <a:t>95</a:t>
            </a:r>
            <a:r>
              <a:rPr lang="ru-RU" sz="2400" b="0" i="0" u="none" strike="noStrike" cap="none" dirty="0" smtClean="0">
                <a:solidFill>
                  <a:srgbClr val="0E6794"/>
                </a:solidFill>
                <a:latin typeface="Verdana"/>
                <a:ea typeface="Verdana"/>
                <a:cs typeface="Verdana"/>
                <a:sym typeface="Verdana"/>
              </a:rPr>
              <a:t>:13</a:t>
            </a:r>
            <a:endParaRPr lang="ru-RU" sz="2400" b="0" i="0" u="none" strike="noStrike" cap="none" dirty="0">
              <a:solidFill>
                <a:srgbClr val="0E6794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5788142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503547" y="1700808"/>
            <a:ext cx="8280919" cy="280831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4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Verdana"/>
              <a:buNone/>
            </a:pPr>
            <a:r>
              <a:rPr lang="ru-RU" sz="2400" b="0" i="0" u="none" strike="noStrike" cap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 </a:t>
            </a:r>
          </a:p>
          <a:p>
            <a:pPr lvl="0" algn="ctr">
              <a:buClr>
                <a:srgbClr val="0E6794"/>
              </a:buClr>
              <a:buSzPct val="25000"/>
            </a:pP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Співайте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для Господа </a:t>
            </a: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пісню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нову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, </a:t>
            </a: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уся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земле, </a:t>
            </a: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співайте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для Господа, </a:t>
            </a: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молоді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організатори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баптистських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церков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! </a:t>
            </a:r>
            <a:endParaRPr lang="ru-RU" sz="40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97" name="Shape 97"/>
          <p:cNvSpPr txBox="1"/>
          <p:nvPr/>
        </p:nvSpPr>
        <p:spPr>
          <a:xfrm>
            <a:off x="3347864" y="5733255"/>
            <a:ext cx="2592287" cy="43204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0E6794"/>
              </a:buClr>
              <a:buSzPct val="25000"/>
              <a:buFont typeface="Verdana"/>
              <a:buNone/>
            </a:pPr>
            <a:r>
              <a:rPr lang="ru-RU" sz="2400" b="0" i="0" u="none" strike="noStrike" cap="none" dirty="0">
                <a:solidFill>
                  <a:srgbClr val="0E6794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uk-UA" sz="2400" dirty="0" smtClean="0">
                <a:solidFill>
                  <a:srgbClr val="0E6794"/>
                </a:solidFill>
                <a:latin typeface="Verdana"/>
                <a:ea typeface="Verdana"/>
                <a:cs typeface="Verdana"/>
                <a:sym typeface="Verdana"/>
              </a:rPr>
              <a:t>96</a:t>
            </a:r>
            <a:r>
              <a:rPr lang="ru-RU" sz="2400" b="0" i="0" u="none" strike="noStrike" cap="none" dirty="0" smtClean="0">
                <a:solidFill>
                  <a:srgbClr val="0E6794"/>
                </a:solidFill>
                <a:latin typeface="Verdana"/>
                <a:ea typeface="Verdana"/>
                <a:cs typeface="Verdana"/>
                <a:sym typeface="Verdana"/>
              </a:rPr>
              <a:t>:1</a:t>
            </a:r>
            <a:endParaRPr lang="ru-RU" sz="2400" b="0" i="0" u="none" strike="noStrike" cap="none" dirty="0">
              <a:solidFill>
                <a:srgbClr val="0E6794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503547" y="1484784"/>
            <a:ext cx="8280919" cy="309634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 </a:t>
            </a:r>
          </a:p>
          <a:p>
            <a:pPr lvl="0" algn="ctr">
              <a:buClr>
                <a:srgbClr val="0E6794"/>
              </a:buClr>
              <a:buSzPct val="25000"/>
            </a:pPr>
            <a:r>
              <a:rPr lang="ru-RU" sz="36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Співайте</a:t>
            </a:r>
            <a:r>
              <a:rPr lang="ru-RU" sz="36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для Господа, благословляйте </a:t>
            </a:r>
            <a:r>
              <a:rPr lang="ru-RU" sz="36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Ім’я</a:t>
            </a:r>
            <a:r>
              <a:rPr lang="ru-RU" sz="36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6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Його</a:t>
            </a:r>
            <a:r>
              <a:rPr lang="ru-RU" sz="36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, </a:t>
            </a:r>
            <a:r>
              <a:rPr lang="ru-RU" sz="36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молоді</a:t>
            </a:r>
            <a:r>
              <a:rPr lang="ru-RU" sz="36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6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баптисти-благовісники</a:t>
            </a:r>
            <a:r>
              <a:rPr lang="ru-RU" sz="36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, з дня на день </a:t>
            </a:r>
            <a:r>
              <a:rPr lang="ru-RU" sz="36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сповіщайте</a:t>
            </a:r>
            <a:r>
              <a:rPr lang="ru-RU" sz="36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6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спасіння</a:t>
            </a:r>
            <a:r>
              <a:rPr lang="ru-RU" sz="36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6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Його</a:t>
            </a:r>
            <a:r>
              <a:rPr lang="ru-RU" sz="36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для </a:t>
            </a:r>
            <a:r>
              <a:rPr lang="ru-RU" sz="36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людських</a:t>
            </a:r>
            <a:r>
              <a:rPr lang="ru-RU" sz="36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душ! </a:t>
            </a:r>
            <a:endParaRPr lang="ru-RU" sz="36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97" name="Shape 97"/>
          <p:cNvSpPr txBox="1"/>
          <p:nvPr/>
        </p:nvSpPr>
        <p:spPr>
          <a:xfrm>
            <a:off x="3347864" y="5733255"/>
            <a:ext cx="2592287" cy="43204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0E6794"/>
              </a:buClr>
              <a:buSzPct val="25000"/>
              <a:buFont typeface="Verdana"/>
              <a:buNone/>
            </a:pPr>
            <a:r>
              <a:rPr lang="ru-RU" sz="2400" b="0" i="0" u="none" strike="noStrike" cap="none" dirty="0">
                <a:solidFill>
                  <a:srgbClr val="0E6794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uk-UA" sz="2400" dirty="0" smtClean="0">
                <a:solidFill>
                  <a:srgbClr val="0E6794"/>
                </a:solidFill>
                <a:latin typeface="Verdana"/>
                <a:ea typeface="Verdana"/>
                <a:cs typeface="Verdana"/>
                <a:sym typeface="Verdana"/>
              </a:rPr>
              <a:t>96</a:t>
            </a:r>
            <a:r>
              <a:rPr lang="ru-RU" sz="2400" b="0" i="0" u="none" strike="noStrike" cap="none" dirty="0" smtClean="0">
                <a:solidFill>
                  <a:srgbClr val="0E6794"/>
                </a:solidFill>
                <a:latin typeface="Verdana"/>
                <a:ea typeface="Verdana"/>
                <a:cs typeface="Verdana"/>
                <a:sym typeface="Verdana"/>
              </a:rPr>
              <a:t>:2</a:t>
            </a:r>
            <a:endParaRPr lang="ru-RU" sz="2400" b="0" i="0" u="none" strike="noStrike" cap="none" dirty="0">
              <a:solidFill>
                <a:srgbClr val="0E6794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29780490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503547" y="1700808"/>
            <a:ext cx="8280919" cy="280831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4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Verdana"/>
              <a:buNone/>
            </a:pPr>
            <a:r>
              <a:rPr lang="ru-RU" sz="2400" b="0" i="0" u="none" strike="noStrike" cap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 </a:t>
            </a:r>
          </a:p>
          <a:p>
            <a:pPr lvl="0" algn="ctr">
              <a:buClr>
                <a:srgbClr val="0E6794"/>
              </a:buClr>
              <a:buSzPct val="25000"/>
            </a:pP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Розповідайте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про </a:t>
            </a:r>
            <a:r>
              <a:rPr lang="ru-RU" sz="40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славу</a:t>
            </a:r>
            <a:br>
              <a:rPr lang="ru-RU" sz="40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</a:br>
            <a:r>
              <a:rPr lang="ru-RU" sz="4000" dirty="0" err="1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Його</a:t>
            </a:r>
            <a:r>
              <a:rPr lang="ru-RU" sz="40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між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мешканцями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України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, про чуда </a:t>
            </a: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Його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між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усіма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ЧОЛОВІКАМИ, </a:t>
            </a:r>
            <a:endParaRPr lang="ru-RU" sz="40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97" name="Shape 97"/>
          <p:cNvSpPr txBox="1"/>
          <p:nvPr/>
        </p:nvSpPr>
        <p:spPr>
          <a:xfrm>
            <a:off x="3347864" y="5733255"/>
            <a:ext cx="2592287" cy="43204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0E6794"/>
              </a:buClr>
              <a:buSzPct val="25000"/>
              <a:buFont typeface="Verdana"/>
              <a:buNone/>
            </a:pPr>
            <a:r>
              <a:rPr lang="ru-RU" sz="2400" b="0" i="0" u="none" strike="noStrike" cap="none" dirty="0">
                <a:solidFill>
                  <a:srgbClr val="0E6794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uk-UA" sz="2400" dirty="0" smtClean="0">
                <a:solidFill>
                  <a:srgbClr val="0E6794"/>
                </a:solidFill>
                <a:latin typeface="Verdana"/>
                <a:ea typeface="Verdana"/>
                <a:cs typeface="Verdana"/>
                <a:sym typeface="Verdana"/>
              </a:rPr>
              <a:t>96</a:t>
            </a:r>
            <a:r>
              <a:rPr lang="ru-RU" sz="2400" b="0" i="0" u="none" strike="noStrike" cap="none" dirty="0" smtClean="0">
                <a:solidFill>
                  <a:srgbClr val="0E6794"/>
                </a:solidFill>
                <a:latin typeface="Verdana"/>
                <a:ea typeface="Verdana"/>
                <a:cs typeface="Verdana"/>
                <a:sym typeface="Verdana"/>
              </a:rPr>
              <a:t>:3</a:t>
            </a:r>
            <a:endParaRPr lang="ru-RU" sz="2400" b="0" i="0" u="none" strike="noStrike" cap="none" dirty="0">
              <a:solidFill>
                <a:srgbClr val="0E6794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3448093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503547" y="1700808"/>
            <a:ext cx="8280919" cy="252028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4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Verdana"/>
              <a:buNone/>
            </a:pPr>
            <a:r>
              <a:rPr lang="ru-RU" sz="2400" b="0" i="0" u="none" strike="noStrike" cap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 </a:t>
            </a:r>
          </a:p>
          <a:p>
            <a:pPr lvl="0" algn="ctr">
              <a:buClr>
                <a:srgbClr val="0E6794"/>
              </a:buClr>
              <a:buSzPct val="25000"/>
            </a:pPr>
            <a:r>
              <a:rPr lang="ru-RU" sz="4000" dirty="0" err="1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бо</a:t>
            </a:r>
            <a:r>
              <a:rPr lang="ru-RU" sz="40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великий Господь </a:t>
            </a:r>
            <a:r>
              <a:rPr lang="ru-RU" sz="40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/>
            </a:r>
            <a:br>
              <a:rPr lang="ru-RU" sz="40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</a:br>
            <a:r>
              <a:rPr lang="ru-RU" sz="40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і 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прославлений вельми, </a:t>
            </a: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Він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грізний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понад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Богів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усіх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! </a:t>
            </a:r>
            <a:endParaRPr lang="ru-RU" sz="40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97" name="Shape 97"/>
          <p:cNvSpPr txBox="1"/>
          <p:nvPr/>
        </p:nvSpPr>
        <p:spPr>
          <a:xfrm>
            <a:off x="3347864" y="5733255"/>
            <a:ext cx="2592287" cy="43204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0E6794"/>
              </a:buClr>
              <a:buSzPct val="25000"/>
              <a:buFont typeface="Verdana"/>
              <a:buNone/>
            </a:pPr>
            <a:r>
              <a:rPr lang="ru-RU" sz="2400" b="0" i="0" u="none" strike="noStrike" cap="none" dirty="0">
                <a:solidFill>
                  <a:srgbClr val="0E6794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uk-UA" sz="2400" dirty="0" smtClean="0">
                <a:solidFill>
                  <a:srgbClr val="0E6794"/>
                </a:solidFill>
                <a:latin typeface="Verdana"/>
                <a:ea typeface="Verdana"/>
                <a:cs typeface="Verdana"/>
                <a:sym typeface="Verdana"/>
              </a:rPr>
              <a:t>96</a:t>
            </a:r>
            <a:r>
              <a:rPr lang="ru-RU" sz="2400" b="0" i="0" u="none" strike="noStrike" cap="none" dirty="0" smtClean="0">
                <a:solidFill>
                  <a:srgbClr val="0E6794"/>
                </a:solidFill>
                <a:latin typeface="Verdana"/>
                <a:ea typeface="Verdana"/>
                <a:cs typeface="Verdana"/>
                <a:sym typeface="Verdana"/>
              </a:rPr>
              <a:t>:4</a:t>
            </a:r>
            <a:endParaRPr lang="ru-RU" sz="2400" b="0" i="0" u="none" strike="noStrike" cap="none" dirty="0">
              <a:solidFill>
                <a:srgbClr val="0E6794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244452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503547" y="1700808"/>
            <a:ext cx="8280919" cy="23042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4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Verdana"/>
              <a:buNone/>
            </a:pPr>
            <a:r>
              <a:rPr lang="ru-RU" sz="2400" b="0" i="0" u="none" strike="noStrike" cap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 </a:t>
            </a:r>
          </a:p>
          <a:p>
            <a:pPr lvl="0" algn="ctr">
              <a:buClr>
                <a:srgbClr val="0E6794"/>
              </a:buClr>
              <a:buSzPct val="25000"/>
            </a:pP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Перед </a:t>
            </a: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лицем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Його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слава </a:t>
            </a:r>
            <a:r>
              <a:rPr lang="ru-RU" sz="40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/>
            </a:r>
            <a:br>
              <a:rPr lang="ru-RU" sz="40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</a:br>
            <a:r>
              <a:rPr lang="ru-RU" sz="40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та </a:t>
            </a: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велич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, сила й </a:t>
            </a:r>
            <a:r>
              <a:rPr lang="ru-RU" sz="40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краса</a:t>
            </a:r>
            <a:br>
              <a:rPr lang="ru-RU" sz="40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</a:br>
            <a:r>
              <a:rPr lang="ru-RU" sz="40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у </a:t>
            </a: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небесній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святині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Його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! </a:t>
            </a:r>
            <a:endParaRPr lang="ru-RU" sz="40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97" name="Shape 97"/>
          <p:cNvSpPr txBox="1"/>
          <p:nvPr/>
        </p:nvSpPr>
        <p:spPr>
          <a:xfrm>
            <a:off x="3347864" y="5733255"/>
            <a:ext cx="2592287" cy="43204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0E6794"/>
              </a:buClr>
              <a:buSzPct val="25000"/>
              <a:buFont typeface="Verdana"/>
              <a:buNone/>
            </a:pPr>
            <a:r>
              <a:rPr lang="ru-RU" sz="2400" b="0" i="0" u="none" strike="noStrike" cap="none" dirty="0">
                <a:solidFill>
                  <a:srgbClr val="0E6794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uk-UA" sz="2400" dirty="0" smtClean="0">
                <a:solidFill>
                  <a:srgbClr val="0E6794"/>
                </a:solidFill>
                <a:latin typeface="Verdana"/>
                <a:ea typeface="Verdana"/>
                <a:cs typeface="Verdana"/>
                <a:sym typeface="Verdana"/>
              </a:rPr>
              <a:t>96</a:t>
            </a:r>
            <a:r>
              <a:rPr lang="ru-RU" sz="2400" b="0" i="0" u="none" strike="noStrike" cap="none" dirty="0" smtClean="0">
                <a:solidFill>
                  <a:srgbClr val="0E6794"/>
                </a:solidFill>
                <a:latin typeface="Verdana"/>
                <a:ea typeface="Verdana"/>
                <a:cs typeface="Verdana"/>
                <a:sym typeface="Verdana"/>
              </a:rPr>
              <a:t>:6</a:t>
            </a:r>
            <a:endParaRPr lang="ru-RU" sz="2400" b="0" i="0" u="none" strike="noStrike" cap="none" dirty="0">
              <a:solidFill>
                <a:srgbClr val="0E6794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2672504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503547" y="1700808"/>
            <a:ext cx="8280919" cy="244827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4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Verdana"/>
              <a:buNone/>
            </a:pPr>
            <a:r>
              <a:rPr lang="ru-RU" sz="2400" b="0" i="0" u="none" strike="noStrike" cap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 </a:t>
            </a:r>
          </a:p>
          <a:p>
            <a:pPr lvl="0" algn="ctr">
              <a:buClr>
                <a:srgbClr val="0E6794"/>
              </a:buClr>
              <a:buSzPct val="25000"/>
            </a:pP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Дайте Господу, </a:t>
            </a: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усі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000" dirty="0" err="1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чоловіки</a:t>
            </a:r>
            <a:r>
              <a:rPr lang="ru-RU" sz="40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/>
            </a:r>
            <a:br>
              <a:rPr lang="ru-RU" sz="40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</a:br>
            <a:r>
              <a:rPr lang="ru-RU" sz="40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й </a:t>
            </a: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жінки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з </a:t>
            </a: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різних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народів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, дайте Господу славу та силу, </a:t>
            </a:r>
            <a:endParaRPr lang="ru-RU" sz="40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97" name="Shape 97"/>
          <p:cNvSpPr txBox="1"/>
          <p:nvPr/>
        </p:nvSpPr>
        <p:spPr>
          <a:xfrm>
            <a:off x="3347864" y="5733255"/>
            <a:ext cx="2592287" cy="43204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0E6794"/>
              </a:buClr>
              <a:buSzPct val="25000"/>
              <a:buFont typeface="Verdana"/>
              <a:buNone/>
            </a:pPr>
            <a:r>
              <a:rPr lang="ru-RU" sz="2400" b="0" i="0" u="none" strike="noStrike" cap="none" dirty="0">
                <a:solidFill>
                  <a:srgbClr val="0E6794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uk-UA" sz="2400" dirty="0" smtClean="0">
                <a:solidFill>
                  <a:srgbClr val="0E6794"/>
                </a:solidFill>
                <a:latin typeface="Verdana"/>
                <a:ea typeface="Verdana"/>
                <a:cs typeface="Verdana"/>
                <a:sym typeface="Verdana"/>
              </a:rPr>
              <a:t>96</a:t>
            </a:r>
            <a:r>
              <a:rPr lang="ru-RU" sz="2400" b="0" i="0" u="none" strike="noStrike" cap="none" dirty="0" smtClean="0">
                <a:solidFill>
                  <a:srgbClr val="0E6794"/>
                </a:solidFill>
                <a:latin typeface="Verdana"/>
                <a:ea typeface="Verdana"/>
                <a:cs typeface="Verdana"/>
                <a:sym typeface="Verdana"/>
              </a:rPr>
              <a:t>:7</a:t>
            </a:r>
            <a:endParaRPr lang="ru-RU" sz="2400" b="0" i="0" u="none" strike="noStrike" cap="none" dirty="0">
              <a:solidFill>
                <a:srgbClr val="0E6794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1110277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503547" y="1700808"/>
            <a:ext cx="8280919" cy="309634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4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Verdana"/>
              <a:buNone/>
            </a:pPr>
            <a:r>
              <a:rPr lang="ru-RU" sz="2400" b="0" i="0" u="none" strike="noStrike" cap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 </a:t>
            </a:r>
          </a:p>
          <a:p>
            <a:pPr lvl="0" algn="ctr">
              <a:buClr>
                <a:srgbClr val="0E6794"/>
              </a:buClr>
              <a:buSzPct val="25000"/>
            </a:pP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дайте Господу славу </a:t>
            </a: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ймення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Його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, </a:t>
            </a: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молоді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працівники-баптисти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, </a:t>
            </a:r>
            <a:r>
              <a:rPr lang="ru-RU" sz="4000" dirty="0" err="1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жертви</a:t>
            </a:r>
            <a:r>
              <a:rPr lang="ru-RU" sz="40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/>
            </a:r>
            <a:br>
              <a:rPr lang="ru-RU" sz="40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</a:br>
            <a:r>
              <a:rPr lang="ru-RU" sz="4000" dirty="0" err="1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приносьте</a:t>
            </a:r>
            <a:r>
              <a:rPr lang="ru-RU" sz="40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і </a:t>
            </a: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входьте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в </a:t>
            </a: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присутність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святу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Його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! </a:t>
            </a:r>
            <a:endParaRPr lang="ru-RU" sz="40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97" name="Shape 97"/>
          <p:cNvSpPr txBox="1"/>
          <p:nvPr/>
        </p:nvSpPr>
        <p:spPr>
          <a:xfrm>
            <a:off x="3347864" y="5733255"/>
            <a:ext cx="2592287" cy="43204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0E6794"/>
              </a:buClr>
              <a:buSzPct val="25000"/>
              <a:buFont typeface="Verdana"/>
              <a:buNone/>
            </a:pPr>
            <a:r>
              <a:rPr lang="ru-RU" sz="2400" b="0" i="0" u="none" strike="noStrike" cap="none" dirty="0">
                <a:solidFill>
                  <a:srgbClr val="0E6794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uk-UA" sz="2400" dirty="0" smtClean="0">
                <a:solidFill>
                  <a:srgbClr val="0E6794"/>
                </a:solidFill>
                <a:latin typeface="Verdana"/>
                <a:ea typeface="Verdana"/>
                <a:cs typeface="Verdana"/>
                <a:sym typeface="Verdana"/>
              </a:rPr>
              <a:t>96</a:t>
            </a:r>
            <a:r>
              <a:rPr lang="ru-RU" sz="2400" b="0" i="0" u="none" strike="noStrike" cap="none" dirty="0" smtClean="0">
                <a:solidFill>
                  <a:srgbClr val="0E6794"/>
                </a:solidFill>
                <a:latin typeface="Verdana"/>
                <a:ea typeface="Verdana"/>
                <a:cs typeface="Verdana"/>
                <a:sym typeface="Verdana"/>
              </a:rPr>
              <a:t>:8</a:t>
            </a:r>
            <a:endParaRPr lang="ru-RU" sz="2400" b="0" i="0" u="none" strike="noStrike" cap="none" dirty="0">
              <a:solidFill>
                <a:srgbClr val="0E6794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997899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503547" y="1700808"/>
            <a:ext cx="8280919" cy="280831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4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Verdana"/>
              <a:buNone/>
            </a:pPr>
            <a:r>
              <a:rPr lang="ru-RU" sz="2400" b="0" i="0" u="none" strike="noStrike" cap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 </a:t>
            </a:r>
          </a:p>
          <a:p>
            <a:pPr lvl="0" algn="ctr">
              <a:buClr>
                <a:srgbClr val="0E6794"/>
              </a:buClr>
              <a:buSzPct val="25000"/>
            </a:pP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Додолу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впадіть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ув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оздобі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святій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перед Господом, </a:t>
            </a: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тремтіть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перед </a:t>
            </a: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обличчям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Його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, </a:t>
            </a: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уся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земле, </a:t>
            </a:r>
            <a:endParaRPr lang="ru-RU" sz="40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97" name="Shape 97"/>
          <p:cNvSpPr txBox="1"/>
          <p:nvPr/>
        </p:nvSpPr>
        <p:spPr>
          <a:xfrm>
            <a:off x="3347864" y="5733255"/>
            <a:ext cx="2592287" cy="43204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0E6794"/>
              </a:buClr>
              <a:buSzPct val="25000"/>
              <a:buFont typeface="Verdana"/>
              <a:buNone/>
            </a:pPr>
            <a:r>
              <a:rPr lang="ru-RU" sz="2400" b="0" i="0" u="none" strike="noStrike" cap="none" dirty="0">
                <a:solidFill>
                  <a:srgbClr val="0E6794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uk-UA" sz="2400" dirty="0" smtClean="0">
                <a:solidFill>
                  <a:srgbClr val="0E6794"/>
                </a:solidFill>
                <a:latin typeface="Verdana"/>
                <a:ea typeface="Verdana"/>
                <a:cs typeface="Verdana"/>
                <a:sym typeface="Verdana"/>
              </a:rPr>
              <a:t>96</a:t>
            </a:r>
            <a:r>
              <a:rPr lang="ru-RU" sz="2400" b="0" i="0" u="none" strike="noStrike" cap="none" dirty="0" smtClean="0">
                <a:solidFill>
                  <a:srgbClr val="0E6794"/>
                </a:solidFill>
                <a:latin typeface="Verdana"/>
                <a:ea typeface="Verdana"/>
                <a:cs typeface="Verdana"/>
                <a:sym typeface="Verdana"/>
              </a:rPr>
              <a:t>:9</a:t>
            </a:r>
            <a:endParaRPr lang="ru-RU" sz="2400" b="0" i="0" u="none" strike="noStrike" cap="none" dirty="0">
              <a:solidFill>
                <a:srgbClr val="0E6794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15565253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45</Words>
  <Application>Microsoft Office PowerPoint</Application>
  <PresentationFormat>Экран (4:3)</PresentationFormat>
  <Paragraphs>53</Paragraphs>
  <Slides>11</Slides>
  <Notes>11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ПСАЛОМ 96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ПСАЛОМ 9</dc:title>
  <cp:lastModifiedBy>Admin</cp:lastModifiedBy>
  <cp:revision>11</cp:revision>
  <dcterms:modified xsi:type="dcterms:W3CDTF">2019-11-05T11:08:15Z</dcterms:modified>
</cp:coreProperties>
</file>